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87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42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56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76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6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640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71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28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98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001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12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7E7A2-C62F-459F-B703-C8F754A8363B}" type="datetimeFigureOut">
              <a:rPr lang="de-DE" smtClean="0"/>
              <a:t>30.03.2022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F0CA-395F-4A00-89F0-000E70E3FD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9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555"/>
              </p:ext>
            </p:extLst>
          </p:nvPr>
        </p:nvGraphicFramePr>
        <p:xfrm>
          <a:off x="1017917" y="276448"/>
          <a:ext cx="9868619" cy="647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605">
                  <a:extLst>
                    <a:ext uri="{9D8B030D-6E8A-4147-A177-3AD203B41FA5}">
                      <a16:colId xmlns:a16="http://schemas.microsoft.com/office/drawing/2014/main" val="1434176135"/>
                    </a:ext>
                  </a:extLst>
                </a:gridCol>
                <a:gridCol w="3512088">
                  <a:extLst>
                    <a:ext uri="{9D8B030D-6E8A-4147-A177-3AD203B41FA5}">
                      <a16:colId xmlns:a16="http://schemas.microsoft.com/office/drawing/2014/main" val="1758252943"/>
                    </a:ext>
                  </a:extLst>
                </a:gridCol>
                <a:gridCol w="3241926">
                  <a:extLst>
                    <a:ext uri="{9D8B030D-6E8A-4147-A177-3AD203B41FA5}">
                      <a16:colId xmlns:a16="http://schemas.microsoft.com/office/drawing/2014/main" val="3655106909"/>
                    </a:ext>
                  </a:extLst>
                </a:gridCol>
              </a:tblGrid>
              <a:tr h="721605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solidFill>
                            <a:schemeClr val="tx1"/>
                          </a:solidFill>
                        </a:rPr>
                        <a:t>fröhlich</a:t>
                      </a:r>
                      <a:endParaRPr lang="de-DE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traurig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wütend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3757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neugierig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ängstlich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zornig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749868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gelassen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erschrocken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gereizt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401333"/>
                  </a:ext>
                </a:extLst>
              </a:tr>
              <a:tr h="711552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glücklich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nachdenklich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enttäuscht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257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begeistert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gelangweilt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neidisch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623299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zufrieden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müde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angespannt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35294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stolz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verwirrt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streitlustig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353625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erleichtert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beleidigt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366662"/>
                  </a:ext>
                </a:extLst>
              </a:tr>
              <a:tr h="720545"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gespannt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unsicher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225401"/>
                  </a:ext>
                </a:extLst>
              </a:tr>
            </a:tbl>
          </a:graphicData>
        </a:graphic>
      </p:graphicFrame>
      <p:sp>
        <p:nvSpPr>
          <p:cNvPr id="5" name="Titel 3">
            <a:extLst>
              <a:ext uri="{FF2B5EF4-FFF2-40B4-BE49-F238E27FC236}">
                <a16:creationId xmlns:a16="http://schemas.microsoft.com/office/drawing/2014/main" id="{3ADEF7EE-EB02-4DAD-8D69-FE48F32E3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908" y="1"/>
            <a:ext cx="8730911" cy="276447"/>
          </a:xfrm>
        </p:spPr>
        <p:txBody>
          <a:bodyPr>
            <a:noAutofit/>
          </a:bodyPr>
          <a:lstStyle/>
          <a:p>
            <a:r>
              <a:rPr lang="de-DE" sz="1500" b="1" dirty="0">
                <a:latin typeface="+mn-lt"/>
              </a:rPr>
              <a:t>Wortkarten für Wortschatzarbeit 						</a:t>
            </a:r>
          </a:p>
        </p:txBody>
      </p:sp>
    </p:spTree>
    <p:extLst>
      <p:ext uri="{BB962C8B-B14F-4D97-AF65-F5344CB8AC3E}">
        <p14:creationId xmlns:p14="http://schemas.microsoft.com/office/powerpoint/2010/main" val="3624182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</vt:lpstr>
      <vt:lpstr>Wortkarten für Wortschatzarbeit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Wortkarten für Wortschatzarbeit       </dc:title>
  <dc:creator>Nadine Glage</dc:creator>
  <cp:lastModifiedBy>Nadine Glage</cp:lastModifiedBy>
  <cp:revision>1</cp:revision>
  <dcterms:created xsi:type="dcterms:W3CDTF">2022-03-30T14:40:55Z</dcterms:created>
  <dcterms:modified xsi:type="dcterms:W3CDTF">2022-03-30T14:41:34Z</dcterms:modified>
</cp:coreProperties>
</file>